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8" r:id="rId2"/>
    <p:sldId id="259" r:id="rId3"/>
    <p:sldId id="260" r:id="rId4"/>
    <p:sldId id="257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10AC2-7C95-449C-81CD-478877738CEE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71500-15CA-4E91-B521-16D3674BF4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71500-15CA-4E91-B521-16D3674BF4C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7C3A134-F1C3-464B-BF47-54DC2DE08F52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7C3A134-F1C3-464B-BF47-54DC2DE08F52}" type="datetimeFigureOut">
              <a:rPr lang="en-US" smtClean="0"/>
              <a:pPr/>
              <a:t>4/5/2009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7C3A134-F1C3-464B-BF47-54DC2DE08F52}" type="datetimeFigureOut">
              <a:rPr lang="en-US" smtClean="0"/>
              <a:pPr/>
              <a:t>4/5/2009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google.com/imgres?imgurl=http://blog.lib.umn.edu/stau0156/architecture/garbage%20can.jpg&amp;imgrefurl=http://blog.lib.umn.edu/stau0156/architecture/2006/10/&amp;usg=__jHC6E969dcGDRIiUPF1P2543lUQ=&amp;h=950&amp;w=613&amp;sz=75&amp;hl=en&amp;start=1&amp;um=1&amp;tbnid=M5wGHc1CBpv_WM:&amp;tbnh=148&amp;tbnw=95&amp;prev=/images?q=garbage&amp;hl=en&amp;um=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429000"/>
          </a:xfrm>
        </p:spPr>
        <p:txBody>
          <a:bodyPr>
            <a:normAutofit fontScale="775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 smtClean="0"/>
              <a:t>Students waste reusable resources.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Clothes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Desks and chairs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Electronics and lighting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Art, books, supplies 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Cleaning materials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Food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/>
              <a:t>Students are apathetic toward social commitments that effect us all.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Integrity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Community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Excellence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Ethics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Diversity</a:t>
            </a:r>
          </a:p>
          <a:p>
            <a:pPr lvl="1" algn="l">
              <a:buFont typeface="Arial" pitchFamily="34" charset="0"/>
              <a:buChar char="•"/>
            </a:pPr>
            <a:endParaRPr lang="en-US" dirty="0" smtClean="0"/>
          </a:p>
          <a:p>
            <a:pPr lvl="1" algn="l">
              <a:buFont typeface="Arial" pitchFamily="34" charset="0"/>
              <a:buChar char="•"/>
            </a:pPr>
            <a:endParaRPr lang="en-US" dirty="0" smtClean="0"/>
          </a:p>
          <a:p>
            <a:pPr lvl="1" algn="l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219200"/>
          </a:xfrm>
        </p:spPr>
        <p:txBody>
          <a:bodyPr/>
          <a:lstStyle/>
          <a:p>
            <a:pPr algn="l"/>
            <a:r>
              <a:rPr lang="en-US" dirty="0" smtClean="0"/>
              <a:t>Problem</a:t>
            </a:r>
            <a:endParaRPr lang="en-US" dirty="0"/>
          </a:p>
        </p:txBody>
      </p:sp>
      <p:pic>
        <p:nvPicPr>
          <p:cNvPr id="4098" name="Picture 2" descr="http://tbn2.google.com/images?q=tbn:M5wGHc1CBpv_WM:http://blog.lib.umn.edu/stau0156/architecture/garbage%2520can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3429000"/>
            <a:ext cx="1066800" cy="1661962"/>
          </a:xfrm>
          <a:prstGeom prst="rect">
            <a:avLst/>
          </a:prstGeom>
          <a:noFill/>
        </p:spPr>
      </p:pic>
      <p:pic>
        <p:nvPicPr>
          <p:cNvPr id="4100" name="Picture 4" descr="http://red6747.pbwiki.com/f/intr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228600"/>
            <a:ext cx="284480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Reconcile These Issues?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Encourage social interactions</a:t>
            </a:r>
          </a:p>
          <a:p>
            <a:r>
              <a:rPr lang="en-US" dirty="0" smtClean="0"/>
              <a:t>Promote environmental consciousness</a:t>
            </a:r>
          </a:p>
          <a:p>
            <a:r>
              <a:rPr lang="en-US" dirty="0" smtClean="0"/>
              <a:t>Unite campus and community</a:t>
            </a:r>
          </a:p>
          <a:p>
            <a:r>
              <a:rPr lang="en-US" dirty="0" smtClean="0"/>
              <a:t>Stimulate social responsibility</a:t>
            </a:r>
          </a:p>
          <a:p>
            <a:r>
              <a:rPr lang="en-US" dirty="0" smtClean="0"/>
              <a:t>Introduce service opportunities</a:t>
            </a:r>
          </a:p>
          <a:p>
            <a:r>
              <a:rPr lang="en-US" dirty="0" smtClean="0"/>
              <a:t>Create sustainable income for community projects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sz="5400" dirty="0" err="1" smtClean="0"/>
              <a:t>micore</a:t>
            </a:r>
            <a:r>
              <a:rPr lang="en-US" sz="5400" dirty="0" smtClean="0"/>
              <a:t> exchange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Plan</a:t>
            </a:r>
            <a:endParaRPr lang="en-US" dirty="0"/>
          </a:p>
        </p:txBody>
      </p:sp>
      <p:pic>
        <p:nvPicPr>
          <p:cNvPr id="3076" name="Picture 4" descr="http://images.netshops.com/mgen/master:SCI1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1828800"/>
            <a:ext cx="4403725" cy="44037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4800" y="1676400"/>
            <a:ext cx="39624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Restore under utilized basement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Receive donations 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Design a dorm room atmosphere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Barter and sell products  or community service time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Discuss and understand core commitments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Play music,  games, discuss and hang out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Reach into the  community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4572000" y="2286000"/>
            <a:ext cx="2438400" cy="2286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Integrity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6477000" y="2514600"/>
            <a:ext cx="1828800" cy="17526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Diversity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334000" y="3657600"/>
            <a:ext cx="1981200" cy="1905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Community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7162800" y="3657600"/>
            <a:ext cx="1676400" cy="1676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Ethics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6553200" y="4648200"/>
            <a:ext cx="19050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Excellence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228600"/>
            <a:ext cx="3581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Marketing</a:t>
            </a:r>
          </a:p>
          <a:p>
            <a:pPr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Operations</a:t>
            </a:r>
          </a:p>
          <a:p>
            <a:pPr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Events</a:t>
            </a:r>
          </a:p>
          <a:p>
            <a:pPr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Sales		</a:t>
            </a:r>
          </a:p>
          <a:p>
            <a:pPr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Finance</a:t>
            </a:r>
          </a:p>
          <a:p>
            <a:pPr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HR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19200" y="228600"/>
            <a:ext cx="739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200" dirty="0" smtClean="0">
                <a:solidFill>
                  <a:schemeClr val="accent1">
                    <a:lumMod val="50000"/>
                  </a:schemeClr>
                </a:solidFill>
              </a:rPr>
              <a:t>$</a:t>
            </a:r>
            <a:r>
              <a:rPr lang="en-US" sz="7200" dirty="0" err="1" smtClean="0">
                <a:solidFill>
                  <a:schemeClr val="accent1">
                    <a:lumMod val="50000"/>
                  </a:schemeClr>
                </a:solidFill>
              </a:rPr>
              <a:t>trategy</a:t>
            </a:r>
            <a:endParaRPr lang="en-US" sz="7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Sustainability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University/College </a:t>
            </a:r>
          </a:p>
          <a:p>
            <a:r>
              <a:rPr lang="en-US" dirty="0" smtClean="0"/>
              <a:t>Empowering work-study job</a:t>
            </a:r>
          </a:p>
          <a:p>
            <a:r>
              <a:rPr lang="en-US" dirty="0" smtClean="0"/>
              <a:t>Constant donations and purchases</a:t>
            </a:r>
          </a:p>
          <a:p>
            <a:r>
              <a:rPr lang="en-US" dirty="0" smtClean="0"/>
              <a:t>Replicable and versatile</a:t>
            </a:r>
          </a:p>
          <a:p>
            <a:endParaRPr lang="en-US" dirty="0" smtClean="0"/>
          </a:p>
        </p:txBody>
      </p:sp>
      <p:pic>
        <p:nvPicPr>
          <p:cNvPr id="2050" name="Picture 2" descr="http://www.studentsoftheworld.info/sites/country/img/992_rac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3124200"/>
            <a:ext cx="4044751" cy="3032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161</TotalTime>
  <Words>131</Words>
  <Application>Microsoft Office PowerPoint</Application>
  <PresentationFormat>On-screen Show (4:3)</PresentationFormat>
  <Paragraphs>56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Problem</vt:lpstr>
      <vt:lpstr>How Do We Reconcile These Issues?</vt:lpstr>
      <vt:lpstr>Our Plan</vt:lpstr>
      <vt:lpstr>Slide 4</vt:lpstr>
      <vt:lpstr>Sustainability</vt:lpstr>
    </vt:vector>
  </TitlesOfParts>
  <Company>Babson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</dc:title>
  <dc:creator>Babson College</dc:creator>
  <cp:lastModifiedBy>Babson College</cp:lastModifiedBy>
  <cp:revision>13</cp:revision>
  <dcterms:created xsi:type="dcterms:W3CDTF">2009-04-05T02:48:48Z</dcterms:created>
  <dcterms:modified xsi:type="dcterms:W3CDTF">2009-04-05T11:46:16Z</dcterms:modified>
</cp:coreProperties>
</file>