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Objects="1"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2D3C-5904-0945-BD00-AC721EF43B2B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4BEC-5B00-F244-B416-141BB3B21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2D3C-5904-0945-BD00-AC721EF43B2B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4BEC-5B00-F244-B416-141BB3B21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2D3C-5904-0945-BD00-AC721EF43B2B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4BEC-5B00-F244-B416-141BB3B21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2D3C-5904-0945-BD00-AC721EF43B2B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4BEC-5B00-F244-B416-141BB3B21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2D3C-5904-0945-BD00-AC721EF43B2B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4BEC-5B00-F244-B416-141BB3B21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2D3C-5904-0945-BD00-AC721EF43B2B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4BEC-5B00-F244-B416-141BB3B21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2D3C-5904-0945-BD00-AC721EF43B2B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4BEC-5B00-F244-B416-141BB3B21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2D3C-5904-0945-BD00-AC721EF43B2B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4BEC-5B00-F244-B416-141BB3B21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2D3C-5904-0945-BD00-AC721EF43B2B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4BEC-5B00-F244-B416-141BB3B21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2D3C-5904-0945-BD00-AC721EF43B2B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4BEC-5B00-F244-B416-141BB3B21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2D3C-5904-0945-BD00-AC721EF43B2B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4BEC-5B00-F244-B416-141BB3B21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 bright="-25000" contrast="-3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52D3C-5904-0945-BD00-AC721EF43B2B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4BEC-5B00-F244-B416-141BB3B21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8534400" cy="1470025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S</a:t>
            </a:r>
            <a:r>
              <a:rPr lang="en-US" sz="3600" b="1" dirty="0" smtClean="0">
                <a:solidFill>
                  <a:schemeClr val="bg1"/>
                </a:solidFill>
              </a:rPr>
              <a:t>tudents</a:t>
            </a:r>
            <a:r>
              <a:rPr lang="en-US" sz="6000" b="1" dirty="0" smtClean="0">
                <a:solidFill>
                  <a:schemeClr val="bg1"/>
                </a:solidFill>
              </a:rPr>
              <a:t>. W</a:t>
            </a:r>
            <a:r>
              <a:rPr lang="en-US" sz="3600" b="1" dirty="0" smtClean="0">
                <a:solidFill>
                  <a:schemeClr val="bg1"/>
                </a:solidFill>
              </a:rPr>
              <a:t>orking</a:t>
            </a:r>
            <a:r>
              <a:rPr lang="en-US" sz="6000" b="1" dirty="0" smtClean="0">
                <a:solidFill>
                  <a:schemeClr val="bg1"/>
                </a:solidFill>
              </a:rPr>
              <a:t>. A</a:t>
            </a:r>
            <a:r>
              <a:rPr lang="en-US" sz="3600" b="1" dirty="0" smtClean="0">
                <a:solidFill>
                  <a:schemeClr val="bg1"/>
                </a:solidFill>
              </a:rPr>
              <a:t>gainst</a:t>
            </a:r>
            <a:r>
              <a:rPr lang="en-US" sz="6000" b="1" dirty="0" smtClean="0">
                <a:solidFill>
                  <a:schemeClr val="bg1"/>
                </a:solidFill>
              </a:rPr>
              <a:t>. P</a:t>
            </a:r>
            <a:r>
              <a:rPr lang="en-US" sz="3600" b="1" dirty="0" smtClean="0">
                <a:solidFill>
                  <a:schemeClr val="bg1"/>
                </a:solidFill>
              </a:rPr>
              <a:t>overty</a:t>
            </a:r>
            <a:r>
              <a:rPr lang="en-US" sz="6000" b="1" dirty="0" smtClean="0">
                <a:solidFill>
                  <a:schemeClr val="bg1"/>
                </a:solidFill>
              </a:rPr>
              <a:t>.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676400"/>
            <a:ext cx="87630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sz="4324" b="1" i="1" u="sng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 step toward solving local poverties</a:t>
            </a:r>
          </a:p>
          <a:p>
            <a:endParaRPr lang="en-US" dirty="0" smtClean="0"/>
          </a:p>
          <a:p>
            <a:r>
              <a:rPr lang="en-US" i="1" dirty="0" smtClean="0">
                <a:solidFill>
                  <a:srgbClr val="FFFFFF"/>
                </a:solidFill>
              </a:rPr>
              <a:t>Mission: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dirty="0" smtClean="0">
                <a:solidFill>
                  <a:srgbClr val="FFFFFF"/>
                </a:solidFill>
              </a:rPr>
              <a:t>Involve college students in their local communities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dirty="0" smtClean="0">
                <a:solidFill>
                  <a:srgbClr val="FFFFFF"/>
                </a:solidFill>
              </a:rPr>
              <a:t>Enrich locals in the vocation of horticulture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dirty="0" smtClean="0">
                <a:solidFill>
                  <a:srgbClr val="FFFFFF"/>
                </a:solidFill>
              </a:rPr>
              <a:t>Raise money to provide </a:t>
            </a:r>
            <a:r>
              <a:rPr lang="en-US" dirty="0" smtClean="0">
                <a:solidFill>
                  <a:srgbClr val="FFFFFF"/>
                </a:solidFill>
              </a:rPr>
              <a:t>for families in need</a:t>
            </a:r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dirty="0" smtClean="0">
                <a:solidFill>
                  <a:srgbClr val="FFFFFF"/>
                </a:solidFill>
              </a:rPr>
              <a:t>Teach </a:t>
            </a:r>
            <a:r>
              <a:rPr lang="en-US" dirty="0" smtClean="0">
                <a:solidFill>
                  <a:srgbClr val="FFFFFF"/>
                </a:solidFill>
              </a:rPr>
              <a:t>K-12 students the importance of eating healthy and environmental sustainability</a:t>
            </a:r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dirty="0" smtClean="0">
                <a:solidFill>
                  <a:srgbClr val="FFFFFF"/>
                </a:solidFill>
              </a:rPr>
              <a:t>Promote environmental sustainability by growing fruits and vegetables locally and organically</a:t>
            </a:r>
          </a:p>
          <a:p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rgbClr val="FFFFFF"/>
                </a:solidFill>
              </a:rPr>
              <a:t>SWAPing</a:t>
            </a:r>
            <a:r>
              <a:rPr lang="en-US" sz="6000" b="1" dirty="0" smtClean="0">
                <a:solidFill>
                  <a:srgbClr val="FFFFFF"/>
                </a:solidFill>
              </a:rPr>
              <a:t> out hunger with Community Gardens</a:t>
            </a:r>
            <a:endParaRPr lang="en-US" sz="60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>
                <a:solidFill>
                  <a:srgbClr val="FFFFFF"/>
                </a:solidFill>
              </a:rPr>
              <a:t>The first chapter grows the first SWAP Garden</a:t>
            </a:r>
          </a:p>
          <a:p>
            <a:pPr marL="514350" indent="-514350"/>
            <a:r>
              <a:rPr lang="en-US" dirty="0" smtClean="0">
                <a:solidFill>
                  <a:srgbClr val="FFFFFF"/>
                </a:solidFill>
              </a:rPr>
              <a:t>Local residents and businesses get involved</a:t>
            </a:r>
          </a:p>
          <a:p>
            <a:pPr marL="514350" indent="-514350"/>
            <a:r>
              <a:rPr lang="en-US" dirty="0" smtClean="0">
                <a:solidFill>
                  <a:srgbClr val="FFFFFF"/>
                </a:solidFill>
              </a:rPr>
              <a:t>S.W.A.P. sells </a:t>
            </a:r>
            <a:r>
              <a:rPr lang="en-US" dirty="0" smtClean="0">
                <a:solidFill>
                  <a:srgbClr val="FFFFFF"/>
                </a:solidFill>
              </a:rPr>
              <a:t>yielded produce</a:t>
            </a:r>
          </a:p>
          <a:p>
            <a:pPr marL="514350" indent="-514350"/>
            <a:r>
              <a:rPr lang="en-US" dirty="0" smtClean="0">
                <a:solidFill>
                  <a:srgbClr val="FFFFFF"/>
                </a:solidFill>
              </a:rPr>
              <a:t>Proceeds </a:t>
            </a:r>
            <a:r>
              <a:rPr lang="en-US" dirty="0" smtClean="0">
                <a:solidFill>
                  <a:srgbClr val="FFFFFF"/>
                </a:solidFill>
              </a:rPr>
              <a:t>go toward </a:t>
            </a:r>
            <a:r>
              <a:rPr lang="en-US" dirty="0" smtClean="0">
                <a:solidFill>
                  <a:srgbClr val="FFFFFF"/>
                </a:solidFill>
              </a:rPr>
              <a:t>providing for families in need</a:t>
            </a:r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 marL="514350" indent="-514350"/>
            <a:endParaRPr lang="en-US" dirty="0" smtClean="0">
              <a:solidFill>
                <a:srgbClr val="FFFFFF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endParaRPr 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000" b="1" dirty="0" smtClean="0">
                <a:solidFill>
                  <a:schemeClr val="bg1"/>
                </a:solidFill>
              </a:rPr>
              <a:t>Action Plan</a:t>
            </a:r>
            <a:endParaRPr lang="en-US" sz="7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Start a club (S.W.A.P. Students Working Against Poverty)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Plant </a:t>
            </a:r>
            <a:r>
              <a:rPr lang="en-US" sz="2800" dirty="0" smtClean="0">
                <a:solidFill>
                  <a:schemeClr val="bg1"/>
                </a:solidFill>
              </a:rPr>
              <a:t>a vegetable garden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Sell produce and plots to community members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Facilitate “From Dirt to Dinner” workshop with K-12 kids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Make and deliver healthy meal packages  to families in need</a:t>
            </a:r>
          </a:p>
          <a:p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Core Commitments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Striving for Excellence: SWAP club members enroll in 1 credit course.  Requirements: 20 hours of service in the garden, facilitating the workshop, and creating meals; pre and post reflection papers on the impact of their work and how it relates to the Core Commitment goals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Contributing toward a larger community: SWAP, garden, workshop, and meal packages, education on sustainability and healthy eating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IMPACT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Expand to other campuses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Sustain with recurring members who have enthusiasm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Work together </a:t>
            </a:r>
            <a:r>
              <a:rPr lang="en-US" dirty="0" smtClean="0">
                <a:solidFill>
                  <a:schemeClr val="bg1"/>
                </a:solidFill>
              </a:rPr>
              <a:t>to solve hunger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230</Words>
  <Application>Microsoft Macintosh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Students. Working. Against. Poverty.</vt:lpstr>
      <vt:lpstr>SWAPing out hunger with Community Gardens</vt:lpstr>
      <vt:lpstr>Action Plan</vt:lpstr>
      <vt:lpstr>Core Commitments</vt:lpstr>
      <vt:lpstr>IMPACT</vt:lpstr>
    </vt:vector>
  </TitlesOfParts>
  <Company>Babson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Students.Working.Against.Poverty.</dc:title>
  <dc:creator>SGA SGA</dc:creator>
  <cp:lastModifiedBy>Todd</cp:lastModifiedBy>
  <cp:revision>11</cp:revision>
  <dcterms:created xsi:type="dcterms:W3CDTF">2009-04-04T19:47:09Z</dcterms:created>
  <dcterms:modified xsi:type="dcterms:W3CDTF">2009-04-05T12:43:21Z</dcterms:modified>
</cp:coreProperties>
</file>