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95C2CB7-3458-468A-94AB-767E03EAFFFE}" type="datetimeFigureOut">
              <a:rPr lang="en-US" smtClean="0"/>
              <a:t>4/5/2009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2EAED65-691B-4297-A0CA-30A081D806C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5C2CB7-3458-468A-94AB-767E03EAFFFE}" type="datetimeFigureOut">
              <a:rPr lang="en-US" smtClean="0"/>
              <a:t>4/5/2009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EAED65-691B-4297-A0CA-30A081D806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5C2CB7-3458-468A-94AB-767E03EAFFFE}" type="datetimeFigureOut">
              <a:rPr lang="en-US" smtClean="0"/>
              <a:t>4/5/2009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EAED65-691B-4297-A0CA-30A081D806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5C2CB7-3458-468A-94AB-767E03EAFFFE}" type="datetimeFigureOut">
              <a:rPr lang="en-US" smtClean="0"/>
              <a:t>4/5/2009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EAED65-691B-4297-A0CA-30A081D806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95C2CB7-3458-468A-94AB-767E03EAFFFE}" type="datetimeFigureOut">
              <a:rPr lang="en-US" smtClean="0"/>
              <a:t>4/5/2009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EAED65-691B-4297-A0CA-30A081D806C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5C2CB7-3458-468A-94AB-767E03EAFFFE}" type="datetimeFigureOut">
              <a:rPr lang="en-US" smtClean="0"/>
              <a:t>4/5/2009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EAED65-691B-4297-A0CA-30A081D806C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95C2CB7-3458-468A-94AB-767E03EAFFFE}" type="datetimeFigureOut">
              <a:rPr lang="en-US" smtClean="0"/>
              <a:t>4/5/2009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EAED65-691B-4297-A0CA-30A081D806C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95C2CB7-3458-468A-94AB-767E03EAFFFE}" type="datetimeFigureOut">
              <a:rPr lang="en-US" smtClean="0"/>
              <a:t>4/5/2009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EAED65-691B-4297-A0CA-30A081D806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5C2CB7-3458-468A-94AB-767E03EAFFFE}" type="datetimeFigureOut">
              <a:rPr lang="en-US" smtClean="0"/>
              <a:t>4/5/2009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EAED65-691B-4297-A0CA-30A081D806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5C2CB7-3458-468A-94AB-767E03EAFFFE}" type="datetimeFigureOut">
              <a:rPr lang="en-US" smtClean="0"/>
              <a:t>4/5/2009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EAED65-691B-4297-A0CA-30A081D806C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95C2CB7-3458-468A-94AB-767E03EAFFFE}" type="datetimeFigureOut">
              <a:rPr lang="en-US" smtClean="0"/>
              <a:t>4/5/2009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2EAED65-691B-4297-A0CA-30A081D806C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95C2CB7-3458-468A-94AB-767E03EAFFFE}" type="datetimeFigureOut">
              <a:rPr lang="en-US" smtClean="0"/>
              <a:t>4/5/2009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2EAED65-691B-4297-A0CA-30A081D806C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tx1"/>
                </a:solidFill>
                <a:latin typeface="Britannic Bold" pitchFamily="34" charset="0"/>
              </a:rPr>
              <a:t>Mission</a:t>
            </a:r>
            <a:endParaRPr lang="en-US" dirty="0">
              <a:solidFill>
                <a:schemeClr val="tx1"/>
              </a:solidFill>
              <a:latin typeface="Britannic Bold" pitchFamily="34" charset="0"/>
            </a:endParaRPr>
          </a:p>
        </p:txBody>
      </p:sp>
      <p:sp>
        <p:nvSpPr>
          <p:cNvPr id="5" name="Content Placeholder 4"/>
          <p:cNvSpPr>
            <a:spLocks noGrp="1"/>
          </p:cNvSpPr>
          <p:nvPr>
            <p:ph idx="1"/>
          </p:nvPr>
        </p:nvSpPr>
        <p:spPr/>
        <p:txBody>
          <a:bodyPr>
            <a:normAutofit lnSpcReduction="10000"/>
          </a:bodyPr>
          <a:lstStyle/>
          <a:p>
            <a:pPr lvl="1"/>
            <a:r>
              <a:rPr lang="en-US" sz="1800" dirty="0" smtClean="0"/>
              <a:t>Cultivate </a:t>
            </a:r>
            <a:r>
              <a:rPr lang="en-US" sz="1800" dirty="0" smtClean="0"/>
              <a:t>and inspire a different type of citizen by utilizing technology to enhance all areas of communication between faculty, staff, and most importantly students; in order to preserve academic, social, and personal integrity. This will be implemented by initiating creative, kinetic classrooms, in accordance with student guided service learning and mentoring underserved and underrepresented communities. Students will be challenged and given the opportunities to impact and inspire all communities locally, nationally, and globally. </a:t>
            </a:r>
            <a:r>
              <a:rPr lang="en-US" sz="1800" dirty="0" smtClean="0"/>
              <a:t/>
            </a:r>
            <a:br>
              <a:rPr lang="en-US" sz="1800" dirty="0" smtClean="0"/>
            </a:br>
            <a:endParaRPr lang="en-US" sz="1800" dirty="0" smtClean="0"/>
          </a:p>
          <a:p>
            <a:pPr lvl="1"/>
            <a:r>
              <a:rPr lang="en-US" sz="1800" dirty="0" smtClean="0"/>
              <a:t>Our idea was to incorporate concerns revolving around </a:t>
            </a:r>
          </a:p>
          <a:p>
            <a:pPr lvl="2"/>
            <a:r>
              <a:rPr lang="en-US" sz="1800" dirty="0" smtClean="0"/>
              <a:t>Green Initiatives, </a:t>
            </a:r>
          </a:p>
          <a:p>
            <a:pPr lvl="2"/>
            <a:r>
              <a:rPr lang="en-US" sz="1800" dirty="0" smtClean="0"/>
              <a:t>Technology,</a:t>
            </a:r>
          </a:p>
          <a:p>
            <a:pPr lvl="2"/>
            <a:r>
              <a:rPr lang="en-US" sz="1800" dirty="0" smtClean="0"/>
              <a:t>Open Dialogue, </a:t>
            </a:r>
          </a:p>
          <a:p>
            <a:pPr lvl="2"/>
            <a:r>
              <a:rPr lang="en-US" sz="1800" dirty="0" smtClean="0"/>
              <a:t>Peer Integrity, </a:t>
            </a:r>
          </a:p>
          <a:p>
            <a:pPr lvl="2"/>
            <a:r>
              <a:rPr lang="en-US" sz="1800" dirty="0" smtClean="0"/>
              <a:t>Service Learning </a:t>
            </a:r>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latin typeface="Britannic Bold" pitchFamily="34" charset="0"/>
              </a:rPr>
              <a:t>Evaluate Phase</a:t>
            </a:r>
            <a:endParaRPr lang="en-US" dirty="0">
              <a:solidFill>
                <a:schemeClr val="tx1"/>
              </a:solidFill>
              <a:latin typeface="Britannic Bold" pitchFamily="34" charset="0"/>
            </a:endParaRPr>
          </a:p>
        </p:txBody>
      </p:sp>
      <p:sp>
        <p:nvSpPr>
          <p:cNvPr id="3" name="Content Placeholder 2"/>
          <p:cNvSpPr>
            <a:spLocks noGrp="1"/>
          </p:cNvSpPr>
          <p:nvPr>
            <p:ph idx="1"/>
          </p:nvPr>
        </p:nvSpPr>
        <p:spPr/>
        <p:txBody>
          <a:bodyPr/>
          <a:lstStyle/>
          <a:p>
            <a:r>
              <a:rPr lang="en-US" dirty="0" smtClean="0"/>
              <a:t>Classroom &amp; Peer </a:t>
            </a:r>
            <a:r>
              <a:rPr lang="en-US" dirty="0" smtClean="0"/>
              <a:t>Integrity</a:t>
            </a:r>
          </a:p>
          <a:p>
            <a:r>
              <a:rPr lang="en-US" dirty="0" smtClean="0"/>
              <a:t>Utilize peer mediators to engage all students.</a:t>
            </a:r>
          </a:p>
          <a:p>
            <a:r>
              <a:rPr lang="en-US" dirty="0" smtClean="0"/>
              <a:t>Unique Class Dynamics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1143000"/>
          </a:xfrm>
        </p:spPr>
        <p:txBody>
          <a:bodyPr>
            <a:normAutofit/>
          </a:bodyPr>
          <a:lstStyle/>
          <a:p>
            <a:pPr lvl="1" algn="ctr"/>
            <a:r>
              <a:rPr lang="en-US" sz="4000" dirty="0" smtClean="0">
                <a:latin typeface="Britannic Bold" pitchFamily="34" charset="0"/>
                <a:cs typeface="Aharoni" pitchFamily="2" charset="-79"/>
              </a:rPr>
              <a:t>Reach Phase</a:t>
            </a:r>
            <a:endParaRPr lang="en-US" sz="4000" dirty="0">
              <a:latin typeface="Britannic Bold" pitchFamily="34" charset="0"/>
              <a:cs typeface="Aharoni" pitchFamily="2" charset="-79"/>
            </a:endParaRPr>
          </a:p>
        </p:txBody>
      </p:sp>
      <p:sp>
        <p:nvSpPr>
          <p:cNvPr id="3" name="Content Placeholder 2"/>
          <p:cNvSpPr>
            <a:spLocks noGrp="1"/>
          </p:cNvSpPr>
          <p:nvPr>
            <p:ph idx="1"/>
          </p:nvPr>
        </p:nvSpPr>
        <p:spPr/>
        <p:txBody>
          <a:bodyPr>
            <a:normAutofit/>
          </a:bodyPr>
          <a:lstStyle/>
          <a:p>
            <a:r>
              <a:rPr lang="en-US" sz="2000" dirty="0" smtClean="0"/>
              <a:t>Incorporate technology specifically Twitter and Buzz Marketing.</a:t>
            </a:r>
          </a:p>
          <a:p>
            <a:r>
              <a:rPr lang="en-US" sz="2000" dirty="0" smtClean="0">
                <a:solidFill>
                  <a:srgbClr val="000000"/>
                </a:solidFill>
                <a:ea typeface="Times New Roman"/>
                <a:cs typeface="Times New Roman"/>
              </a:rPr>
              <a:t>“SMS text messaging has [successfully] been used as an experimental method of providing a form of </a:t>
            </a:r>
            <a:r>
              <a:rPr lang="en-US" sz="2000" u="sng" dirty="0" smtClean="0">
                <a:solidFill>
                  <a:srgbClr val="000000"/>
                </a:solidFill>
                <a:ea typeface="Times New Roman"/>
                <a:cs typeface="Times New Roman"/>
              </a:rPr>
              <a:t>mobile scaffolding</a:t>
            </a:r>
            <a:r>
              <a:rPr lang="en-US" sz="2000" dirty="0" smtClean="0">
                <a:solidFill>
                  <a:srgbClr val="000000"/>
                </a:solidFill>
                <a:ea typeface="Times New Roman"/>
                <a:cs typeface="Times New Roman"/>
              </a:rPr>
              <a:t>” </a:t>
            </a:r>
            <a:r>
              <a:rPr lang="en-US" sz="2000" dirty="0" smtClean="0">
                <a:ea typeface="Times New Roman"/>
                <a:cs typeface="Times New Roman"/>
              </a:rPr>
              <a:t>(Stone 2004)</a:t>
            </a:r>
          </a:p>
          <a:p>
            <a:r>
              <a:rPr lang="en-US" sz="2000" dirty="0" smtClean="0"/>
              <a:t>SMS </a:t>
            </a:r>
            <a:r>
              <a:rPr lang="en-US" sz="2000" dirty="0" smtClean="0"/>
              <a:t>To Twitter</a:t>
            </a:r>
            <a:endParaRPr lang="en-US" sz="2000" dirty="0" smtClean="0"/>
          </a:p>
          <a:p>
            <a:pPr lvl="1"/>
            <a:r>
              <a:rPr lang="en-US" sz="2000" dirty="0" smtClean="0"/>
              <a:t>Limit to 140 Characters</a:t>
            </a:r>
            <a:endParaRPr lang="en-US" sz="2000" dirty="0" smtClean="0"/>
          </a:p>
          <a:p>
            <a:pPr lvl="1"/>
            <a:r>
              <a:rPr lang="en-US" sz="2000" dirty="0" smtClean="0"/>
              <a:t>Ability to create a global network</a:t>
            </a:r>
            <a:endParaRPr lang="en-US" sz="2000" dirty="0" smtClean="0"/>
          </a:p>
          <a:p>
            <a:pPr lvl="1"/>
            <a:r>
              <a:rPr lang="en-US" sz="2000" dirty="0" smtClean="0"/>
              <a:t>Buzz Marketing</a:t>
            </a:r>
            <a:endParaRPr lang="en-US" sz="2000" dirty="0" smtClean="0"/>
          </a:p>
          <a:p>
            <a:r>
              <a:rPr lang="en-US" sz="2000" dirty="0" smtClean="0"/>
              <a:t>Interconnected Campuses via blogs, face book, black board</a:t>
            </a:r>
          </a:p>
          <a:p>
            <a:r>
              <a:rPr lang="en-US" sz="2000" dirty="0" smtClean="0"/>
              <a:t>21</a:t>
            </a:r>
            <a:r>
              <a:rPr lang="en-US" sz="2000" baseline="30000" dirty="0" smtClean="0"/>
              <a:t>st</a:t>
            </a:r>
            <a:r>
              <a:rPr lang="en-US" sz="2000" dirty="0" smtClean="0"/>
              <a:t> Century move to directly connect with students in a way they </a:t>
            </a:r>
            <a:r>
              <a:rPr lang="en-US" sz="2000" smtClean="0"/>
              <a:t>can understand</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latin typeface="Britannic Bold" pitchFamily="34" charset="0"/>
              </a:rPr>
              <a:t>Challenge Phase</a:t>
            </a:r>
            <a:endParaRPr lang="en-US" dirty="0">
              <a:solidFill>
                <a:schemeClr val="tx1"/>
              </a:solidFill>
              <a:latin typeface="Britannic Bold" pitchFamily="34" charset="0"/>
            </a:endParaRPr>
          </a:p>
        </p:txBody>
      </p:sp>
      <p:sp>
        <p:nvSpPr>
          <p:cNvPr id="3" name="Content Placeholder 2"/>
          <p:cNvSpPr>
            <a:spLocks noGrp="1"/>
          </p:cNvSpPr>
          <p:nvPr>
            <p:ph idx="1"/>
          </p:nvPr>
        </p:nvSpPr>
        <p:spPr/>
        <p:txBody>
          <a:bodyPr/>
          <a:lstStyle/>
          <a:p>
            <a:r>
              <a:rPr lang="en-US" dirty="0" smtClean="0"/>
              <a:t>Have students take what they learned during the Reach Phase and combine that academia knowledge with kinetic skills.</a:t>
            </a:r>
          </a:p>
          <a:p>
            <a:r>
              <a:rPr lang="en-US" dirty="0" smtClean="0"/>
              <a:t>Engage in Service Learning projects; locally, nationally, and globally.</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latin typeface="Britannic Bold" pitchFamily="34" charset="0"/>
              </a:rPr>
              <a:t>Summary</a:t>
            </a:r>
            <a:endParaRPr lang="en-US" dirty="0">
              <a:solidFill>
                <a:schemeClr val="tx1"/>
              </a:solidFill>
              <a:latin typeface="Britannic Bold" pitchFamily="34" charset="0"/>
            </a:endParaRPr>
          </a:p>
        </p:txBody>
      </p:sp>
      <p:sp>
        <p:nvSpPr>
          <p:cNvPr id="3" name="Content Placeholder 2"/>
          <p:cNvSpPr>
            <a:spLocks noGrp="1"/>
          </p:cNvSpPr>
          <p:nvPr>
            <p:ph idx="1"/>
          </p:nvPr>
        </p:nvSpPr>
        <p:spPr/>
        <p:txBody>
          <a:bodyPr>
            <a:normAutofit lnSpcReduction="10000"/>
          </a:bodyPr>
          <a:lstStyle/>
          <a:p>
            <a:r>
              <a:rPr lang="en-US" dirty="0" smtClean="0"/>
              <a:t>Students recognize the need for an alternative source for communication, accountability, and intrinsic motivation. </a:t>
            </a:r>
            <a:endParaRPr lang="en-US" dirty="0" smtClean="0"/>
          </a:p>
          <a:p>
            <a:r>
              <a:rPr lang="en-US" dirty="0" smtClean="0"/>
              <a:t>This </a:t>
            </a:r>
            <a:r>
              <a:rPr lang="en-US" dirty="0" smtClean="0"/>
              <a:t>program will be used in conjunction with first year learning communities, judicial affairs, and the enhancement of core commitment initiatives. </a:t>
            </a:r>
            <a:endParaRPr lang="en-US" dirty="0" smtClean="0"/>
          </a:p>
          <a:p>
            <a:r>
              <a:rPr lang="en-US" dirty="0" smtClean="0"/>
              <a:t>Providing </a:t>
            </a:r>
            <a:r>
              <a:rPr lang="en-US" dirty="0" smtClean="0"/>
              <a:t>vital experiential learning via use of technology and service learning components. </a:t>
            </a:r>
            <a:endParaRPr lang="en-US" dirty="0" smtClean="0"/>
          </a:p>
          <a:p>
            <a:r>
              <a:rPr lang="en-US" dirty="0" smtClean="0"/>
              <a:t>Students </a:t>
            </a:r>
            <a:r>
              <a:rPr lang="en-US" dirty="0" smtClean="0"/>
              <a:t>need to be challenged and given the opportunity to be self-empowered and create awareness within their community.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51</TotalTime>
  <Words>286</Words>
  <Application>Microsoft Office PowerPoint</Application>
  <PresentationFormat>On-screen Show (4:3)</PresentationFormat>
  <Paragraphs>29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Flow</vt:lpstr>
      <vt:lpstr>Mission</vt:lpstr>
      <vt:lpstr>Evaluate Phase</vt:lpstr>
      <vt:lpstr>Reach Phase</vt:lpstr>
      <vt:lpstr>Challenge Phase</vt:lpstr>
      <vt:lpstr>Summary</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Mission</dc:title>
  <dc:creator> </dc:creator>
  <cp:lastModifiedBy> </cp:lastModifiedBy>
  <cp:revision>1</cp:revision>
  <dcterms:created xsi:type="dcterms:W3CDTF">2009-04-05T11:24:00Z</dcterms:created>
  <dcterms:modified xsi:type="dcterms:W3CDTF">2009-04-05T12:15:56Z</dcterms:modified>
</cp:coreProperties>
</file>