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4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Default Extension="png" ContentType="image/png"/>
  <Override PartName="/ppt/slideMasters/slideMaster1.xml" ContentType="application/vnd.openxmlformats-officedocument.presentationml.slideMaster+xml"/>
  <Override PartName="/docProps/core.xml" ContentType="application/vnd.openxmlformats-package.core-properties+xml"/>
  <Default Extension="bin" ContentType="application/vnd.openxmlformats-officedocument.presentationml.printerSettings"/>
  <Override PartName="/ppt/notesSlides/notesSlide4.xml" ContentType="application/vnd.openxmlformats-officedocument.presentationml.notes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-108" charset="0"/>
        <a:ea typeface="Arial" pitchFamily="-108" charset="0"/>
        <a:cs typeface="Arial" pitchFamily="-108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-108" charset="0"/>
        <a:ea typeface="Arial" pitchFamily="-108" charset="0"/>
        <a:cs typeface="Arial" pitchFamily="-108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-108" charset="0"/>
        <a:ea typeface="Arial" pitchFamily="-108" charset="0"/>
        <a:cs typeface="Arial" pitchFamily="-108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-108" charset="0"/>
        <a:ea typeface="Arial" pitchFamily="-108" charset="0"/>
        <a:cs typeface="Arial" pitchFamily="-108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-108" charset="0"/>
        <a:ea typeface="Arial" pitchFamily="-108" charset="0"/>
        <a:cs typeface="Arial" pitchFamily="-108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Verdana" pitchFamily="-108" charset="0"/>
        <a:ea typeface="Arial" pitchFamily="-108" charset="0"/>
        <a:cs typeface="Arial" pitchFamily="-108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Verdana" pitchFamily="-108" charset="0"/>
        <a:ea typeface="Arial" pitchFamily="-108" charset="0"/>
        <a:cs typeface="Arial" pitchFamily="-108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Verdana" pitchFamily="-108" charset="0"/>
        <a:ea typeface="Arial" pitchFamily="-108" charset="0"/>
        <a:cs typeface="Arial" pitchFamily="-108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Verdana" pitchFamily="-108" charset="0"/>
        <a:ea typeface="Arial" pitchFamily="-108" charset="0"/>
        <a:cs typeface="Arial" pitchFamily="-10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>
      <p:cViewPr varScale="1">
        <p:scale>
          <a:sx n="145" d="100"/>
          <a:sy n="145" d="100"/>
        </p:scale>
        <p:origin x="-64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interSettings" Target="printerSettings/printerSettings1.bin"/><Relationship Id="rId4" Type="http://schemas.openxmlformats.org/officeDocument/2006/relationships/slide" Target="slides/slide3.xml"/><Relationship Id="rId10" Type="http://schemas.openxmlformats.org/officeDocument/2006/relationships/viewProps" Target="viewProps.xml"/><Relationship Id="rId5" Type="http://schemas.openxmlformats.org/officeDocument/2006/relationships/slide" Target="slides/slide4.xml"/><Relationship Id="rId7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presProps" Target="presProps.xml"/><Relationship Id="rId3" Type="http://schemas.openxmlformats.org/officeDocument/2006/relationships/slide" Target="slides/slide2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8" charset="0"/>
              </a:defRPr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8" charset="0"/>
              </a:defRPr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8" charset="0"/>
              </a:defRPr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8" charset="0"/>
              </a:defRPr>
            </a:lvl1pPr>
          </a:lstStyle>
          <a:p>
            <a:fld id="{9D2D2D6F-BC49-BE41-A2A7-63346F25479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8" charset="0"/>
        <a:ea typeface="Arial" pitchFamily="-108" charset="0"/>
        <a:cs typeface="Arial" pitchFamily="-108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8" charset="0"/>
        <a:ea typeface="Arial" pitchFamily="-108" charset="0"/>
        <a:cs typeface="Arial" pitchFamily="-108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8" charset="0"/>
        <a:ea typeface="Arial" pitchFamily="-108" charset="0"/>
        <a:cs typeface="Arial" pitchFamily="-108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8" charset="0"/>
        <a:ea typeface="Arial" pitchFamily="-108" charset="0"/>
        <a:cs typeface="Arial" pitchFamily="-108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8" charset="0"/>
        <a:ea typeface="Arial" pitchFamily="-108" charset="0"/>
        <a:cs typeface="Arial" pitchFamily="-108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C0B9A3-2B01-EA44-82DC-C9CCD8FC58AB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BBB600-7C49-B244-98A6-924725E49A87}" type="slidenum">
              <a:rPr lang="en-US"/>
              <a:pPr/>
              <a:t>2</a:t>
            </a:fld>
            <a:endParaRPr lang="en-US"/>
          </a:p>
        </p:txBody>
      </p:sp>
      <p:sp>
        <p:nvSpPr>
          <p:cNvPr id="102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D567C9-B77B-D84A-B8A7-6DDFF9583D67}" type="slidenum">
              <a:rPr lang="en-US"/>
              <a:pPr/>
              <a:t>3</a:t>
            </a:fld>
            <a:endParaRPr lang="en-US"/>
          </a:p>
        </p:txBody>
      </p:sp>
      <p:sp>
        <p:nvSpPr>
          <p:cNvPr id="122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87FDF3-1ED7-1E4D-A28B-BA877A924CB8}" type="slidenum">
              <a:rPr lang="en-US"/>
              <a:pPr/>
              <a:t>4</a:t>
            </a:fld>
            <a:endParaRPr lang="en-US"/>
          </a:p>
        </p:txBody>
      </p:sp>
      <p:sp>
        <p:nvSpPr>
          <p:cNvPr id="143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56750E-CC26-AD4E-8153-4CDA263230FE}" type="slidenum">
              <a:rPr lang="en-US"/>
              <a:pPr/>
              <a:t>5</a:t>
            </a:fld>
            <a:endParaRPr lang="en-US"/>
          </a:p>
        </p:txBody>
      </p:sp>
      <p:sp>
        <p:nvSpPr>
          <p:cNvPr id="163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7171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72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sz="2400">
                <a:latin typeface="Times New Roman" pitchFamily="-108" charset="0"/>
              </a:endParaRPr>
            </a:p>
          </p:txBody>
        </p:sp>
        <p:sp>
          <p:nvSpPr>
            <p:cNvPr id="7173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Arial" pitchFamily="-108" charset="0"/>
              </a:endParaRPr>
            </a:p>
          </p:txBody>
        </p:sp>
      </p:grpSp>
      <p:sp>
        <p:nvSpPr>
          <p:cNvPr id="717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-108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86E4FA8-E3AE-5842-9BDF-82CC1F24F7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2637167-9F06-2244-894E-D257B19EA9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D88A3A0-C7E0-5E42-A310-91729D48C9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E96C825B-B5EB-0A4E-B084-375AC9B8AE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F5C6B9F-A166-CD49-891B-C8FBB6CEDAE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56ADC7F-ACA9-054A-8950-62E57C8CD42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EBC2476-2E01-134A-B89D-F2033BEDBE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4C0301B-5E79-E641-947F-BD26F8EB9F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254AEDF-0BD9-E841-9568-1308B50F9E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E3F3B8A-8C04-7442-ACC3-04E65C4DCBE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A60B7401-CC5B-D149-ACAA-ACFCF63EFD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6147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sz="2400">
                <a:latin typeface="Times New Roman" pitchFamily="-108" charset="0"/>
              </a:endParaRPr>
            </a:p>
          </p:txBody>
        </p:sp>
        <p:sp>
          <p:nvSpPr>
            <p:cNvPr id="6148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Arial" pitchFamily="-108" charset="0"/>
              </a:endParaRPr>
            </a:p>
          </p:txBody>
        </p:sp>
        <p:sp>
          <p:nvSpPr>
            <p:cNvPr id="6149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en-US"/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60D7751-F7C8-6841-87D8-1DABED1F003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08" charset="0"/>
          <a:ea typeface="Arial" pitchFamily="-108" charset="0"/>
          <a:cs typeface="Arial" pitchFamily="-108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08" charset="0"/>
          <a:ea typeface="Arial" pitchFamily="-108" charset="0"/>
          <a:cs typeface="Arial" pitchFamily="-108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08" charset="0"/>
          <a:ea typeface="Arial" pitchFamily="-108" charset="0"/>
          <a:cs typeface="Arial" pitchFamily="-108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08" charset="0"/>
          <a:ea typeface="Arial" pitchFamily="-108" charset="0"/>
          <a:cs typeface="Arial" pitchFamily="-10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08" charset="0"/>
          <a:ea typeface="Arial" pitchFamily="-108" charset="0"/>
          <a:cs typeface="Arial" pitchFamily="-10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08" charset="0"/>
          <a:ea typeface="Arial" pitchFamily="-108" charset="0"/>
          <a:cs typeface="Arial" pitchFamily="-10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08" charset="0"/>
          <a:ea typeface="Arial" pitchFamily="-108" charset="0"/>
          <a:cs typeface="Arial" pitchFamily="-10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08" charset="0"/>
          <a:ea typeface="Arial" pitchFamily="-108" charset="0"/>
          <a:cs typeface="Arial" pitchFamily="-10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-108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-108" charset="2"/>
        <a:buChar char="l"/>
        <a:defRPr sz="25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-108" charset="2"/>
        <a:buChar char="¡"/>
        <a:defRPr sz="2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-108" charset="2"/>
        <a:buChar char="l"/>
        <a:defRPr sz="19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-108" charset="2"/>
        <a:buChar char="¡"/>
        <a:defRPr sz="19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-108" charset="2"/>
        <a:buChar char="¡"/>
        <a:defRPr sz="19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-108" charset="2"/>
        <a:buChar char="¡"/>
        <a:defRPr sz="19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-108" charset="2"/>
        <a:buChar char="¡"/>
        <a:defRPr sz="19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-108" charset="2"/>
        <a:buChar char="¡"/>
        <a:defRPr sz="19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image" Target="../media/image2.png"/><Relationship Id="rId5" Type="http://schemas.openxmlformats.org/officeDocument/2006/relationships/image" Target="../media/image3.jpeg"/><Relationship Id="rId7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eg"/><Relationship Id="rId6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47800" y="990600"/>
            <a:ext cx="7239000" cy="1444625"/>
          </a:xfrm>
        </p:spPr>
        <p:txBody>
          <a:bodyPr/>
          <a:lstStyle/>
          <a:p>
            <a:pPr algn="ctr"/>
            <a:r>
              <a:rPr lang="en-US"/>
              <a:t>GOAL: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/>
              <a:t>Sparking Empowered Engagement</a:t>
            </a:r>
          </a:p>
          <a:p>
            <a:pPr algn="ctr"/>
            <a:r>
              <a:rPr lang="en-US"/>
              <a:t>(SEE)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7 PHASES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52450" indent="-552450">
              <a:buFont typeface="Wingdings" pitchFamily="-108" charset="2"/>
              <a:buAutoNum type="arabicPeriod"/>
            </a:pPr>
            <a:r>
              <a:rPr lang="en-US"/>
              <a:t>Idea Generation</a:t>
            </a:r>
          </a:p>
          <a:p>
            <a:pPr marL="552450" indent="-552450">
              <a:buFont typeface="Wingdings" pitchFamily="-108" charset="2"/>
              <a:buAutoNum type="arabicPeriod"/>
            </a:pPr>
            <a:r>
              <a:rPr lang="en-US"/>
              <a:t>Exploring Personal Value Systems</a:t>
            </a:r>
          </a:p>
          <a:p>
            <a:pPr marL="552450" indent="-552450">
              <a:buFont typeface="Wingdings" pitchFamily="-108" charset="2"/>
              <a:buAutoNum type="arabicPeriod"/>
            </a:pPr>
            <a:r>
              <a:rPr lang="en-US"/>
              <a:t>“How To”</a:t>
            </a:r>
          </a:p>
          <a:p>
            <a:pPr marL="552450" indent="-552450">
              <a:buFont typeface="Wingdings" pitchFamily="-108" charset="2"/>
              <a:buAutoNum type="arabicPeriod"/>
            </a:pPr>
            <a:r>
              <a:rPr lang="en-US"/>
              <a:t>Refresher</a:t>
            </a:r>
          </a:p>
          <a:p>
            <a:pPr marL="552450" indent="-552450">
              <a:buFont typeface="Wingdings" pitchFamily="-108" charset="2"/>
              <a:buAutoNum type="arabicPeriod"/>
            </a:pPr>
            <a:r>
              <a:rPr lang="en-US"/>
              <a:t>Take Action</a:t>
            </a:r>
          </a:p>
          <a:p>
            <a:pPr marL="552450" indent="-552450">
              <a:buFont typeface="Wingdings" pitchFamily="-108" charset="2"/>
              <a:buAutoNum type="arabicPeriod"/>
            </a:pPr>
            <a:r>
              <a:rPr lang="en-US"/>
              <a:t>Reflection</a:t>
            </a:r>
          </a:p>
          <a:p>
            <a:pPr marL="552450" indent="-552450">
              <a:buFont typeface="Wingdings" pitchFamily="-108" charset="2"/>
              <a:buAutoNum type="arabicPeriod"/>
            </a:pPr>
            <a:r>
              <a:rPr lang="en-US"/>
              <a:t>Re-action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9" name="Picture 5" descr="funhouse_castle_fzp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0"/>
            <a:ext cx="2857500" cy="3514725"/>
          </a:xfrm>
          <a:prstGeom prst="rect">
            <a:avLst/>
          </a:prstGeom>
          <a:noFill/>
        </p:spPr>
      </p:pic>
      <p:pic>
        <p:nvPicPr>
          <p:cNvPr id="11271" name="Picture 7" descr="Blank%20T-shirt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76800" y="533400"/>
            <a:ext cx="2590800" cy="2170113"/>
          </a:xfrm>
          <a:prstGeom prst="rect">
            <a:avLst/>
          </a:prstGeom>
          <a:noFill/>
        </p:spPr>
      </p:pic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5638800" y="1219200"/>
            <a:ext cx="1371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Papyrus" pitchFamily="-108" charset="0"/>
              </a:rPr>
              <a:t>Express yourself</a:t>
            </a:r>
          </a:p>
        </p:txBody>
      </p:sp>
      <p:pic>
        <p:nvPicPr>
          <p:cNvPr id="11275" name="Picture 11" descr="roundtable-colorful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24400" y="3124200"/>
            <a:ext cx="3810000" cy="3562350"/>
          </a:xfrm>
          <a:prstGeom prst="rect">
            <a:avLst/>
          </a:prstGeom>
          <a:noFill/>
        </p:spPr>
      </p:pic>
      <p:pic>
        <p:nvPicPr>
          <p:cNvPr id="11277" name="Picture 13" descr="hotline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57200" y="4114800"/>
            <a:ext cx="2405063" cy="2428875"/>
          </a:xfrm>
          <a:prstGeom prst="rect">
            <a:avLst/>
          </a:prstGeom>
          <a:noFill/>
        </p:spPr>
      </p:pic>
      <p:pic>
        <p:nvPicPr>
          <p:cNvPr id="11279" name="Picture 15" descr="lightbulb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209800" y="0"/>
            <a:ext cx="990600" cy="781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ACTION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US"/>
              <a:t>Bring skills back to the community</a:t>
            </a:r>
          </a:p>
          <a:p>
            <a:pPr>
              <a:buFont typeface="Wingdings" pitchFamily="-108" charset="2"/>
              <a:buNone/>
            </a:pPr>
            <a:endParaRPr lang="en-US"/>
          </a:p>
          <a:p>
            <a:pPr>
              <a:buFont typeface="Wingdings" pitchFamily="-108" charset="2"/>
              <a:buNone/>
            </a:pPr>
            <a:endParaRPr lang="en-US"/>
          </a:p>
          <a:p>
            <a:pPr>
              <a:buFont typeface="Wingdings" pitchFamily="-108" charset="2"/>
              <a:buNone/>
            </a:pPr>
            <a:r>
              <a:rPr lang="en-US"/>
              <a:t>REFLECTION </a:t>
            </a:r>
            <a:r>
              <a:rPr lang="en-US">
                <a:sym typeface="Wingdings" pitchFamily="-108" charset="2"/>
              </a:rPr>
              <a:t></a:t>
            </a:r>
          </a:p>
          <a:p>
            <a:pPr>
              <a:buFont typeface="Wingdings" pitchFamily="-108" charset="2"/>
              <a:buNone/>
            </a:pPr>
            <a:endParaRPr lang="en-US">
              <a:sym typeface="Wingdings" pitchFamily="-108" charset="2"/>
            </a:endParaRPr>
          </a:p>
          <a:p>
            <a:pPr>
              <a:buFontTx/>
              <a:buChar char="•"/>
            </a:pPr>
            <a:r>
              <a:rPr lang="en-US">
                <a:sym typeface="Wingdings" pitchFamily="-108" charset="2"/>
              </a:rPr>
              <a:t>Program evaluation to address challenges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7" name="Picture 7" descr="mainpag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7600" y="1981200"/>
            <a:ext cx="2857500" cy="4200525"/>
          </a:xfrm>
          <a:prstGeom prst="rect">
            <a:avLst/>
          </a:prstGeom>
          <a:noFill/>
        </p:spPr>
      </p:pic>
      <p:sp>
        <p:nvSpPr>
          <p:cNvPr id="15368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IMPACT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clipse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Arial"/>
        <a:cs typeface="Arial"/>
      </a:majorFont>
      <a:minorFont>
        <a:latin typeface="Verdana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49</TotalTime>
  <Words>49</Words>
  <Application>Microsoft Office PowerPoint</Application>
  <PresentationFormat>On-screen Show (4:3)</PresentationFormat>
  <Paragraphs>25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Times New Roman</vt:lpstr>
      <vt:lpstr>Verdana</vt:lpstr>
      <vt:lpstr>Wingdings</vt:lpstr>
      <vt:lpstr>Papyrus</vt:lpstr>
      <vt:lpstr>Eclipse</vt:lpstr>
      <vt:lpstr>GOAL:</vt:lpstr>
      <vt:lpstr>7 PHASES</vt:lpstr>
      <vt:lpstr>Slide 3</vt:lpstr>
      <vt:lpstr>ACTION</vt:lpstr>
      <vt:lpstr>IMPACT</vt:lpstr>
    </vt:vector>
  </TitlesOfParts>
  <Company>student computer</Company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Goal:</dc:title>
  <dc:creator>sarah</dc:creator>
  <cp:lastModifiedBy>John Gesimondo</cp:lastModifiedBy>
  <cp:revision>2</cp:revision>
  <dcterms:created xsi:type="dcterms:W3CDTF">2009-04-22T20:39:48Z</dcterms:created>
  <dcterms:modified xsi:type="dcterms:W3CDTF">2009-04-22T20:40:39Z</dcterms:modified>
</cp:coreProperties>
</file>