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7"/>
  </p:notesMasterIdLst>
  <p:sldIdLst>
    <p:sldId id="256" r:id="rId2"/>
    <p:sldId id="257" r:id="rId3"/>
    <p:sldId id="258" r:id="rId4"/>
    <p:sldId id="260" r:id="rId5"/>
    <p:sldId id="259" r:id="rId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A66EC3-645F-4B95-9892-818DF35490BA}" type="datetimeFigureOut">
              <a:rPr lang="en-US" smtClean="0"/>
              <a:t>4/4/2009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0338E-05A0-4889-9A7F-78A44D7CB4B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50338E-05A0-4889-9A7F-78A44D7CB4B1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50338E-05A0-4889-9A7F-78A44D7CB4B1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50338E-05A0-4889-9A7F-78A44D7CB4B1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50338E-05A0-4889-9A7F-78A44D7CB4B1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50338E-05A0-4889-9A7F-78A44D7CB4B1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771E17-66F5-4A1D-870F-A7EC3D6F3A9A}" type="datetimeFigureOut">
              <a:rPr lang="en-US"/>
              <a:pPr>
                <a:defRPr/>
              </a:pPr>
              <a:t>4/4/2009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E2DFD3-C331-498C-9047-B8AC112AF8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4BF4F1-98D5-4F09-A5BB-CEC126256346}" type="datetimeFigureOut">
              <a:rPr lang="en-US"/>
              <a:pPr>
                <a:defRPr/>
              </a:pPr>
              <a:t>4/4/2009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83217A-62BD-4D08-89FF-88A897CCDD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CCA263-08C1-43FD-9A82-12B403E4A90E}" type="datetimeFigureOut">
              <a:rPr lang="en-US"/>
              <a:pPr>
                <a:defRPr/>
              </a:pPr>
              <a:t>4/4/2009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1DA8CA-7B4C-4059-AB0C-6B3DCDE233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7B1CCE-01FA-4A9A-BC5A-08F278495168}" type="datetimeFigureOut">
              <a:rPr lang="en-US"/>
              <a:pPr>
                <a:defRPr/>
              </a:pPr>
              <a:t>4/4/2009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562612-EA66-4A51-B6E6-8BE78DDCF5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CB5C29-A9C5-442C-BE63-D1F46B533977}" type="datetimeFigureOut">
              <a:rPr lang="en-US"/>
              <a:pPr>
                <a:defRPr/>
              </a:pPr>
              <a:t>4/4/2009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11799E-213D-4F80-9164-F21000AE6E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C970D1-F0A5-4C68-85D3-54B6F33D4C00}" type="datetimeFigureOut">
              <a:rPr lang="en-US"/>
              <a:pPr>
                <a:defRPr/>
              </a:pPr>
              <a:t>4/4/2009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46BE7F-9435-43CD-9827-C655761F2C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017966-44AE-438F-893B-7B01BA5D9790}" type="datetimeFigureOut">
              <a:rPr lang="en-US"/>
              <a:pPr>
                <a:defRPr/>
              </a:pPr>
              <a:t>4/4/2009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129E5F-5074-44AF-94A7-F2A009915E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2B147D-2808-4A1C-B2EE-C00468E5F67B}" type="datetimeFigureOut">
              <a:rPr lang="en-US"/>
              <a:pPr>
                <a:defRPr/>
              </a:pPr>
              <a:t>4/4/2009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B42506-B9D0-4194-B34D-76D1454617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2E5A44-18F1-4940-9FFB-3E85CF759692}" type="datetimeFigureOut">
              <a:rPr lang="en-US"/>
              <a:pPr>
                <a:defRPr/>
              </a:pPr>
              <a:t>4/4/2009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3594D4-9A42-4AC5-9548-EE01692367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A5DF99-3678-4BBA-95F5-B6027A16F11A}" type="datetimeFigureOut">
              <a:rPr lang="en-US"/>
              <a:pPr>
                <a:defRPr/>
              </a:pPr>
              <a:t>4/4/2009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119529-2081-4961-BE56-CD5821594C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960C29-80FE-406F-9674-F4A5A3286DF3}" type="datetimeFigureOut">
              <a:rPr lang="en-US"/>
              <a:pPr>
                <a:defRPr/>
              </a:pPr>
              <a:t>4/4/2009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5CE28C-5062-4BF1-8F9A-7F54A82787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22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2E420C2-9E90-4192-B90E-B6C8E22E5638}" type="datetimeFigureOut">
              <a:rPr lang="en-US"/>
              <a:pPr>
                <a:defRPr/>
              </a:pPr>
              <a:t>4/4/2009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DCEEBBA-6BB3-40DE-A72E-2B1E55448C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ctrTitle" idx="4294967295"/>
          </p:nvPr>
        </p:nvSpPr>
        <p:spPr>
          <a:xfrm>
            <a:off x="304800" y="304800"/>
            <a:ext cx="8229600" cy="1470025"/>
          </a:xfrm>
        </p:spPr>
        <p:txBody>
          <a:bodyPr/>
          <a:lstStyle/>
          <a:p>
            <a:r>
              <a:rPr lang="en-US" sz="4800">
                <a:solidFill>
                  <a:schemeClr val="bg1"/>
                </a:solidFill>
              </a:rPr>
              <a:t>Promoting Social Responsibility Through Academic Networking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381000" y="3124200"/>
            <a:ext cx="6397625" cy="3125788"/>
          </a:xfrm>
        </p:spPr>
        <p:txBody>
          <a:bodyPr/>
          <a:lstStyle/>
          <a:p>
            <a:pPr marL="0" indent="0">
              <a:buClr>
                <a:schemeClr val="bg1"/>
              </a:buClr>
              <a:buFont typeface="Wingdings" pitchFamily="2" charset="2"/>
              <a:buChar char="§"/>
            </a:pPr>
            <a:r>
              <a:rPr lang="en-US" sz="3600">
                <a:solidFill>
                  <a:schemeClr val="bg1"/>
                </a:solidFill>
              </a:rPr>
              <a:t>Unify campus resources</a:t>
            </a:r>
          </a:p>
          <a:p>
            <a:pPr marL="0" indent="0">
              <a:buClr>
                <a:schemeClr val="bg1"/>
              </a:buClr>
              <a:buFont typeface="Wingdings" pitchFamily="2" charset="2"/>
              <a:buChar char="§"/>
            </a:pPr>
            <a:r>
              <a:rPr lang="en-US" sz="3600">
                <a:solidFill>
                  <a:schemeClr val="bg1"/>
                </a:solidFill>
              </a:rPr>
              <a:t>Integrate Core Commitments</a:t>
            </a:r>
          </a:p>
          <a:p>
            <a:pPr marL="0" indent="0">
              <a:buClr>
                <a:schemeClr val="bg1"/>
              </a:buClr>
              <a:buFont typeface="Wingdings" pitchFamily="2" charset="2"/>
              <a:buChar char="§"/>
            </a:pPr>
            <a:r>
              <a:rPr lang="en-US" sz="3600">
                <a:solidFill>
                  <a:schemeClr val="bg1"/>
                </a:solidFill>
              </a:rPr>
              <a:t>Student and faculty networking   </a:t>
            </a:r>
          </a:p>
          <a:p>
            <a:pPr marL="0" indent="0">
              <a:buClr>
                <a:schemeClr val="bg1"/>
              </a:buClr>
              <a:buFont typeface="Wingdings" pitchFamily="2" charset="2"/>
              <a:buNone/>
            </a:pPr>
            <a:r>
              <a:rPr lang="en-US" sz="3600">
                <a:solidFill>
                  <a:schemeClr val="bg1"/>
                </a:solidFill>
              </a:rPr>
              <a:t>  space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title" idx="4294967295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What does it look like?</a:t>
            </a:r>
          </a:p>
        </p:txBody>
      </p:sp>
      <p:sp>
        <p:nvSpPr>
          <p:cNvPr id="14338" name="Content Placeholder 2"/>
          <p:cNvSpPr>
            <a:spLocks noGrp="1"/>
          </p:cNvSpPr>
          <p:nvPr>
            <p:ph idx="4294967295"/>
          </p:nvPr>
        </p:nvSpPr>
        <p:spPr>
          <a:xfrm>
            <a:off x="0" y="1143000"/>
            <a:ext cx="3429000" cy="4525963"/>
          </a:xfrm>
        </p:spPr>
        <p:txBody>
          <a:bodyPr/>
          <a:lstStyle/>
          <a:p>
            <a:pPr>
              <a:buClr>
                <a:schemeClr val="bg1"/>
              </a:buClr>
              <a:buFont typeface="Wingdings" pitchFamily="2" charset="2"/>
              <a:buChar char="§"/>
            </a:pPr>
            <a:r>
              <a:rPr lang="en-US" dirty="0">
                <a:solidFill>
                  <a:schemeClr val="bg1"/>
                </a:solidFill>
              </a:rPr>
              <a:t>Facebook format for familiarity and ease of </a:t>
            </a:r>
            <a:r>
              <a:rPr lang="en-US" dirty="0" smtClean="0">
                <a:solidFill>
                  <a:schemeClr val="bg1"/>
                </a:solidFill>
              </a:rPr>
              <a:t>use</a:t>
            </a:r>
          </a:p>
          <a:p>
            <a:pPr>
              <a:buClr>
                <a:schemeClr val="bg1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bg1"/>
                </a:solidFill>
              </a:rPr>
              <a:t>Tabs for different sections</a:t>
            </a:r>
          </a:p>
          <a:p>
            <a:pPr lvl="1">
              <a:buClr>
                <a:schemeClr val="bg1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bg1"/>
                </a:solidFill>
              </a:rPr>
              <a:t>Academic</a:t>
            </a:r>
          </a:p>
          <a:p>
            <a:pPr lvl="1">
              <a:buClr>
                <a:schemeClr val="bg1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bg1"/>
                </a:solidFill>
              </a:rPr>
              <a:t>Community</a:t>
            </a:r>
          </a:p>
          <a:p>
            <a:pPr lvl="1">
              <a:buClr>
                <a:schemeClr val="bg1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bg1"/>
                </a:solidFill>
              </a:rPr>
              <a:t>Character</a:t>
            </a:r>
          </a:p>
          <a:p>
            <a:pPr lvl="1">
              <a:buClr>
                <a:schemeClr val="bg1"/>
              </a:buClr>
              <a:buFont typeface="Wingdings" pitchFamily="2" charset="2"/>
              <a:buChar char="§"/>
            </a:pPr>
            <a:endParaRPr lang="en-US" dirty="0">
              <a:solidFill>
                <a:schemeClr val="bg1"/>
              </a:solidFill>
            </a:endParaRPr>
          </a:p>
          <a:p>
            <a:pPr>
              <a:buClr>
                <a:schemeClr val="tx1"/>
              </a:buClr>
              <a:buFont typeface="Wingdings" pitchFamily="2" charset="2"/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14340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29000" y="855440"/>
            <a:ext cx="5490565" cy="60025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Budget</a:t>
            </a:r>
          </a:p>
        </p:txBody>
      </p:sp>
      <p:sp>
        <p:nvSpPr>
          <p:cNvPr id="15362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marL="609600" indent="-609600">
              <a:buClr>
                <a:schemeClr val="bg1"/>
              </a:buClr>
              <a:buFont typeface="Wingdings" pitchFamily="2" charset="2"/>
              <a:buChar char="§"/>
            </a:pPr>
            <a:r>
              <a:rPr lang="en-US">
                <a:solidFill>
                  <a:schemeClr val="bg1"/>
                </a:solidFill>
              </a:rPr>
              <a:t>$1500 advertising  </a:t>
            </a:r>
          </a:p>
          <a:p>
            <a:pPr marL="609600" indent="-609600">
              <a:buClr>
                <a:schemeClr val="bg1"/>
              </a:buClr>
              <a:buFont typeface="Wingdings" pitchFamily="2" charset="2"/>
              <a:buChar char="§"/>
            </a:pPr>
            <a:r>
              <a:rPr lang="en-US">
                <a:solidFill>
                  <a:schemeClr val="bg1"/>
                </a:solidFill>
              </a:rPr>
              <a:t>$1000 use of Turnitin.com </a:t>
            </a:r>
          </a:p>
          <a:p>
            <a:pPr marL="609600" indent="-609600">
              <a:buClr>
                <a:schemeClr val="bg1"/>
              </a:buClr>
              <a:buFont typeface="Wingdings" pitchFamily="2" charset="2"/>
              <a:buChar char="§"/>
            </a:pPr>
            <a:r>
              <a:rPr lang="en-US">
                <a:solidFill>
                  <a:schemeClr val="bg1"/>
                </a:solidFill>
              </a:rPr>
              <a:t>$2000/year work study stipend for a student administrator</a:t>
            </a:r>
          </a:p>
          <a:p>
            <a:pPr marL="609600" indent="-609600">
              <a:buClr>
                <a:schemeClr val="tx1"/>
              </a:buClr>
              <a:buFont typeface="Wingdings" pitchFamily="2" charset="2"/>
              <a:buNone/>
            </a:pPr>
            <a:endParaRPr lang="en-US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Change</a:t>
            </a:r>
          </a:p>
        </p:txBody>
      </p:sp>
      <p:sp>
        <p:nvSpPr>
          <p:cNvPr id="17410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>
                <a:solidFill>
                  <a:schemeClr val="bg1"/>
                </a:solidFill>
              </a:rPr>
              <a:t>Set new standard for personal and academic excellence </a:t>
            </a:r>
          </a:p>
          <a:p>
            <a:pPr>
              <a:buFont typeface="Wingdings" pitchFamily="2" charset="2"/>
              <a:buChar char="§"/>
            </a:pPr>
            <a:r>
              <a:rPr lang="en-US">
                <a:solidFill>
                  <a:schemeClr val="bg1"/>
                </a:solidFill>
              </a:rPr>
              <a:t>Strengthen relationship between Core Commitments and achievement </a:t>
            </a:r>
          </a:p>
          <a:p>
            <a:pPr>
              <a:buFont typeface="Wingdings" pitchFamily="2" charset="2"/>
              <a:buChar char="§"/>
            </a:pPr>
            <a:r>
              <a:rPr lang="en-US">
                <a:solidFill>
                  <a:schemeClr val="bg1"/>
                </a:solidFill>
              </a:rPr>
              <a:t>Encourage personal and community development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Lasting Impact</a:t>
            </a:r>
          </a:p>
        </p:txBody>
      </p:sp>
      <p:sp>
        <p:nvSpPr>
          <p:cNvPr id="16386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Maintained through student interest</a:t>
            </a:r>
          </a:p>
          <a:p>
            <a:r>
              <a:rPr lang="en-US">
                <a:solidFill>
                  <a:schemeClr val="bg1"/>
                </a:solidFill>
              </a:rPr>
              <a:t>Web committee </a:t>
            </a:r>
          </a:p>
          <a:p>
            <a:r>
              <a:rPr lang="en-US">
                <a:solidFill>
                  <a:schemeClr val="bg1"/>
                </a:solidFill>
              </a:rPr>
              <a:t>Faculty Support</a:t>
            </a:r>
          </a:p>
          <a:p>
            <a:r>
              <a:rPr lang="en-US">
                <a:solidFill>
                  <a:schemeClr val="bg1"/>
                </a:solidFill>
              </a:rPr>
              <a:t>Community Affiliation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 Them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Globe</Template>
  <TotalTime>814</TotalTime>
  <Words>95</Words>
  <Application>Microsoft Office PowerPoint</Application>
  <PresentationFormat>On-screen Show (4:3)</PresentationFormat>
  <Paragraphs>29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Promoting Social Responsibility Through Academic Networking </vt:lpstr>
      <vt:lpstr>What does it look like?</vt:lpstr>
      <vt:lpstr>Budget</vt:lpstr>
      <vt:lpstr>Change</vt:lpstr>
      <vt:lpstr>Lasting Impact</vt:lpstr>
    </vt:vector>
  </TitlesOfParts>
  <Company>Babson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Babson College</dc:creator>
  <cp:lastModifiedBy>Matthew</cp:lastModifiedBy>
  <cp:revision>7</cp:revision>
  <dcterms:created xsi:type="dcterms:W3CDTF">2009-04-04T19:36:45Z</dcterms:created>
  <dcterms:modified xsi:type="dcterms:W3CDTF">2009-04-05T12:43:48Z</dcterms:modified>
</cp:coreProperties>
</file>